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7" r:id="rId3"/>
    <p:sldId id="256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DFE30-D786-4C03-B863-AC448547A318}" v="57" dt="2023-01-24T11:33:43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מיעד קורמן" userId="fc0be017-bad0-4d5f-a8e0-71760057e4df" providerId="ADAL" clId="{ECCDFE30-D786-4C03-B863-AC448547A318}"/>
    <pc:docChg chg="custSel addSld modSld sldOrd">
      <pc:chgData name="עמיעד קורמן" userId="fc0be017-bad0-4d5f-a8e0-71760057e4df" providerId="ADAL" clId="{ECCDFE30-D786-4C03-B863-AC448547A318}" dt="2023-01-24T11:52:58.446" v="99"/>
      <pc:docMkLst>
        <pc:docMk/>
      </pc:docMkLst>
      <pc:sldChg chg="modAnim">
        <pc:chgData name="עמיעד קורמן" userId="fc0be017-bad0-4d5f-a8e0-71760057e4df" providerId="ADAL" clId="{ECCDFE30-D786-4C03-B863-AC448547A318}" dt="2023-01-24T11:33:43.572" v="96"/>
        <pc:sldMkLst>
          <pc:docMk/>
          <pc:sldMk cId="1929794759" sldId="257"/>
        </pc:sldMkLst>
      </pc:sldChg>
      <pc:sldChg chg="addSp modSp modAnim">
        <pc:chgData name="עמיעד קורמן" userId="fc0be017-bad0-4d5f-a8e0-71760057e4df" providerId="ADAL" clId="{ECCDFE30-D786-4C03-B863-AC448547A318}" dt="2023-01-24T10:00:32.393" v="87"/>
        <pc:sldMkLst>
          <pc:docMk/>
          <pc:sldMk cId="2868976346" sldId="258"/>
        </pc:sldMkLst>
        <pc:spChg chg="mod">
          <ac:chgData name="עמיעד קורמן" userId="fc0be017-bad0-4d5f-a8e0-71760057e4df" providerId="ADAL" clId="{ECCDFE30-D786-4C03-B863-AC448547A318}" dt="2023-01-24T09:50:28.195" v="51" actId="404"/>
          <ac:spMkLst>
            <pc:docMk/>
            <pc:sldMk cId="2868976346" sldId="258"/>
            <ac:spMk id="2" creationId="{E3DD3372-5510-4D0C-4303-B4CABFDFC6D1}"/>
          </ac:spMkLst>
        </pc:spChg>
        <pc:picChg chg="add mod">
          <ac:chgData name="עמיעד קורמן" userId="fc0be017-bad0-4d5f-a8e0-71760057e4df" providerId="ADAL" clId="{ECCDFE30-D786-4C03-B863-AC448547A318}" dt="2023-01-24T09:56:03.447" v="66" actId="1076"/>
          <ac:picMkLst>
            <pc:docMk/>
            <pc:sldMk cId="2868976346" sldId="258"/>
            <ac:picMk id="6" creationId="{82B73B4C-9B97-E3D6-EF76-0370DC45FF4F}"/>
          </ac:picMkLst>
        </pc:picChg>
        <pc:picChg chg="mod">
          <ac:chgData name="עמיעד קורמן" userId="fc0be017-bad0-4d5f-a8e0-71760057e4df" providerId="ADAL" clId="{ECCDFE30-D786-4C03-B863-AC448547A318}" dt="2023-01-24T09:55:58.663" v="65" actId="14100"/>
          <ac:picMkLst>
            <pc:docMk/>
            <pc:sldMk cId="2868976346" sldId="258"/>
            <ac:picMk id="1026" creationId="{D10F1CC4-1499-B5E5-6EDC-3E39B3268FCD}"/>
          </ac:picMkLst>
        </pc:picChg>
      </pc:sldChg>
      <pc:sldChg chg="addSp delSp modSp modAnim">
        <pc:chgData name="עמיעד קורמן" userId="fc0be017-bad0-4d5f-a8e0-71760057e4df" providerId="ADAL" clId="{ECCDFE30-D786-4C03-B863-AC448547A318}" dt="2023-01-24T10:03:05.742" v="92"/>
        <pc:sldMkLst>
          <pc:docMk/>
          <pc:sldMk cId="1679351379" sldId="259"/>
        </pc:sldMkLst>
        <pc:spChg chg="mod">
          <ac:chgData name="עמיעד קורמן" userId="fc0be017-bad0-4d5f-a8e0-71760057e4df" providerId="ADAL" clId="{ECCDFE30-D786-4C03-B863-AC448547A318}" dt="2023-01-24T09:50:19.600" v="43" actId="403"/>
          <ac:spMkLst>
            <pc:docMk/>
            <pc:sldMk cId="1679351379" sldId="259"/>
            <ac:spMk id="2" creationId="{8D77C96B-810B-6CAC-9000-F8FB563746CE}"/>
          </ac:spMkLst>
        </pc:spChg>
        <pc:spChg chg="mod">
          <ac:chgData name="עמיעד קורמן" userId="fc0be017-bad0-4d5f-a8e0-71760057e4df" providerId="ADAL" clId="{ECCDFE30-D786-4C03-B863-AC448547A318}" dt="2023-01-24T10:02:40.710" v="88"/>
          <ac:spMkLst>
            <pc:docMk/>
            <pc:sldMk cId="1679351379" sldId="259"/>
            <ac:spMk id="3" creationId="{9DF39F50-152F-E356-3B97-D4DB7116C5AC}"/>
          </ac:spMkLst>
        </pc:spChg>
        <pc:picChg chg="add del mod">
          <ac:chgData name="עמיעד קורמן" userId="fc0be017-bad0-4d5f-a8e0-71760057e4df" providerId="ADAL" clId="{ECCDFE30-D786-4C03-B863-AC448547A318}" dt="2023-01-24T09:52:18.654" v="57" actId="21"/>
          <ac:picMkLst>
            <pc:docMk/>
            <pc:sldMk cId="1679351379" sldId="259"/>
            <ac:picMk id="2050" creationId="{82B8FF3C-8BB5-7586-D2C7-609A0484A2E1}"/>
          </ac:picMkLst>
        </pc:picChg>
        <pc:picChg chg="add mod">
          <ac:chgData name="עמיעד קורמן" userId="fc0be017-bad0-4d5f-a8e0-71760057e4df" providerId="ADAL" clId="{ECCDFE30-D786-4C03-B863-AC448547A318}" dt="2023-01-24T10:02:55.609" v="91" actId="14100"/>
          <ac:picMkLst>
            <pc:docMk/>
            <pc:sldMk cId="1679351379" sldId="259"/>
            <ac:picMk id="2052" creationId="{12D66F04-6580-BD77-AC6B-BF2DBC159E09}"/>
          </ac:picMkLst>
        </pc:picChg>
      </pc:sldChg>
      <pc:sldChg chg="delSp modSp new mod">
        <pc:chgData name="עמיעד קורמן" userId="fc0be017-bad0-4d5f-a8e0-71760057e4df" providerId="ADAL" clId="{ECCDFE30-D786-4C03-B863-AC448547A318}" dt="2023-01-24T09:46:47.405" v="39" actId="1076"/>
        <pc:sldMkLst>
          <pc:docMk/>
          <pc:sldMk cId="4006308757" sldId="260"/>
        </pc:sldMkLst>
        <pc:spChg chg="mod">
          <ac:chgData name="עמיעד קורמן" userId="fc0be017-bad0-4d5f-a8e0-71760057e4df" providerId="ADAL" clId="{ECCDFE30-D786-4C03-B863-AC448547A318}" dt="2023-01-24T09:46:47.405" v="39" actId="1076"/>
          <ac:spMkLst>
            <pc:docMk/>
            <pc:sldMk cId="4006308757" sldId="260"/>
            <ac:spMk id="2" creationId="{B05FE514-165B-2F0B-3541-DF7E06EB1091}"/>
          </ac:spMkLst>
        </pc:spChg>
        <pc:spChg chg="del">
          <ac:chgData name="עמיעד קורמן" userId="fc0be017-bad0-4d5f-a8e0-71760057e4df" providerId="ADAL" clId="{ECCDFE30-D786-4C03-B863-AC448547A318}" dt="2023-01-24T09:46:23.876" v="15" actId="478"/>
          <ac:spMkLst>
            <pc:docMk/>
            <pc:sldMk cId="4006308757" sldId="260"/>
            <ac:spMk id="3" creationId="{86A188C9-1E18-CCA6-77FF-9BA97685D4F0}"/>
          </ac:spMkLst>
        </pc:spChg>
      </pc:sldChg>
      <pc:sldChg chg="new ord">
        <pc:chgData name="עמיעד קורמן" userId="fc0be017-bad0-4d5f-a8e0-71760057e4df" providerId="ADAL" clId="{ECCDFE30-D786-4C03-B863-AC448547A318}" dt="2023-01-24T11:52:58.446" v="99"/>
        <pc:sldMkLst>
          <pc:docMk/>
          <pc:sldMk cId="2036491234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4C8EFE-D44F-A79B-6A85-0278EF0A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8FF4618-A205-AF96-3D89-4F587D0AA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649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צוגה צדדית של לוח שנה לבן">
            <a:extLst>
              <a:ext uri="{FF2B5EF4-FFF2-40B4-BE49-F238E27FC236}">
                <a16:creationId xmlns:a16="http://schemas.microsoft.com/office/drawing/2014/main" id="{92B9A5C8-0B55-D21E-B428-0E954663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0854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9B2989A-6911-0DD5-D3EF-55843EA7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668" y="524101"/>
            <a:ext cx="2464837" cy="1293028"/>
          </a:xfrm>
        </p:spPr>
        <p:txBody>
          <a:bodyPr>
            <a:normAutofit/>
          </a:bodyPr>
          <a:lstStyle/>
          <a:p>
            <a:pPr algn="r"/>
            <a:r>
              <a:rPr lang="he-IL" sz="5400" dirty="0">
                <a:solidFill>
                  <a:schemeClr val="bg1"/>
                </a:solidFill>
              </a:rPr>
              <a:t>זוכרים?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FAABEB9-082A-D61E-FE13-091CE3A14DFC}"/>
              </a:ext>
            </a:extLst>
          </p:cNvPr>
          <p:cNvSpPr txBox="1"/>
          <p:nvPr/>
        </p:nvSpPr>
        <p:spPr>
          <a:xfrm>
            <a:off x="942391" y="1674468"/>
            <a:ext cx="10489164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“Never trust the network”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(A. Stulman, there there)</a:t>
            </a:r>
            <a:endParaRPr lang="he-IL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EF5820-E0EA-70B0-3109-D42B2D66E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r>
              <a:rPr lang="en-US" dirty="0" err="1"/>
              <a:t>Nevertrust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A0368A1-F9DD-3166-F91A-CCFFF171D1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r>
              <a:rPr lang="en-US" dirty="0"/>
              <a:t>Amiad Korman &amp; Ron </a:t>
            </a:r>
            <a:r>
              <a:rPr lang="en-US" dirty="0" err="1"/>
              <a:t>Khodadedi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1853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DD3372-5510-4D0C-4303-B4CABFDF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sz="6000" dirty="0"/>
              <a:t>מה ניסינו לעשות...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F9915C5-ACE9-670F-4BE2-73ED3338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/>
              <a:t>Hotspoof</a:t>
            </a:r>
            <a:r>
              <a:rPr lang="en-US" dirty="0"/>
              <a:t> -&gt; HTTP injection -&gt; SHELL code -&gt; $$#$#$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err="1"/>
              <a:t>ArpSpoof</a:t>
            </a:r>
            <a:r>
              <a:rPr lang="en-US" dirty="0"/>
              <a:t> -&gt; HTTP injection -&gt; SHELL code -&gt; ##$#$#</a:t>
            </a:r>
          </a:p>
          <a:p>
            <a:pPr algn="l" rtl="0"/>
            <a:endParaRPr lang="he-IL" dirty="0"/>
          </a:p>
        </p:txBody>
      </p:sp>
      <p:pic>
        <p:nvPicPr>
          <p:cNvPr id="1026" name="Picture 2" descr="Busy Working GIF - Busy Working Cat GIFs">
            <a:extLst>
              <a:ext uri="{FF2B5EF4-FFF2-40B4-BE49-F238E27FC236}">
                <a16:creationId xmlns:a16="http://schemas.microsoft.com/office/drawing/2014/main" id="{D10F1CC4-1499-B5E5-6EDC-3E39B3268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887" y="2209002"/>
            <a:ext cx="2827403" cy="351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ofessor Proton Big Bang Theory GIF - Professor Proton Big Bang Theory Sheldon GIFs">
            <a:extLst>
              <a:ext uri="{FF2B5EF4-FFF2-40B4-BE49-F238E27FC236}">
                <a16:creationId xmlns:a16="http://schemas.microsoft.com/office/drawing/2014/main" id="{82B73B4C-9B97-E3D6-EF76-0370DC45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739" y="2015413"/>
            <a:ext cx="3570806" cy="19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97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77C96B-810B-6CAC-9000-F8FB5637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he-IL" sz="6000" dirty="0"/>
              <a:t>אז מה כן עשינו?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DF39F50-152F-E356-3B97-D4DB7116C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dirty="0"/>
              <a:t>                                   / Ransomeware</a:t>
            </a:r>
          </a:p>
          <a:p>
            <a:pPr algn="l" rtl="0"/>
            <a:r>
              <a:rPr lang="en-US" dirty="0"/>
              <a:t>Install package -&gt;</a:t>
            </a:r>
          </a:p>
          <a:p>
            <a:pPr marL="0" indent="0" algn="l" rtl="0">
              <a:buNone/>
            </a:pPr>
            <a:r>
              <a:rPr lang="en-US" dirty="0"/>
              <a:t>                                   \ SHELL code -&gt; root permission</a:t>
            </a:r>
          </a:p>
          <a:p>
            <a:pPr marL="0" indent="0" algn="l" rtl="0">
              <a:buNone/>
            </a:pPr>
            <a:endParaRPr lang="en-US" dirty="0"/>
          </a:p>
          <a:p>
            <a:endParaRPr lang="he-IL" dirty="0"/>
          </a:p>
        </p:txBody>
      </p:sp>
      <p:pic>
        <p:nvPicPr>
          <p:cNvPr id="2052" name="Picture 4" descr="Aspira Pc GIF - Aspira Pc John Mayer GIFs">
            <a:extLst>
              <a:ext uri="{FF2B5EF4-FFF2-40B4-BE49-F238E27FC236}">
                <a16:creationId xmlns:a16="http://schemas.microsoft.com/office/drawing/2014/main" id="{12D66F04-6580-BD77-AC6B-BF2DBC15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74" y="3900196"/>
            <a:ext cx="3698198" cy="20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3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5FE514-165B-2F0B-3541-DF7E06EB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10" y="2119031"/>
            <a:ext cx="7606004" cy="2619938"/>
          </a:xfrm>
        </p:spPr>
        <p:txBody>
          <a:bodyPr>
            <a:normAutofit/>
          </a:bodyPr>
          <a:lstStyle/>
          <a:p>
            <a:r>
              <a:rPr lang="he-IL" sz="8800" dirty="0"/>
              <a:t>נעבור להדגמה!</a:t>
            </a:r>
          </a:p>
        </p:txBody>
      </p:sp>
    </p:spTree>
    <p:extLst>
      <p:ext uri="{BB962C8B-B14F-4D97-AF65-F5344CB8AC3E}">
        <p14:creationId xmlns:p14="http://schemas.microsoft.com/office/powerpoint/2010/main" val="4006308757"/>
      </p:ext>
    </p:extLst>
  </p:cSld>
  <p:clrMapOvr>
    <a:masterClrMapping/>
  </p:clrMapOvr>
</p:sld>
</file>

<file path=ppt/theme/theme1.xml><?xml version="1.0" encoding="utf-8"?>
<a:theme xmlns:a="http://schemas.openxmlformats.org/drawingml/2006/main" name="שובל אדים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שובל אדים</Template>
  <TotalTime>259</TotalTime>
  <Words>65</Words>
  <Application>Microsoft Office PowerPoint</Application>
  <PresentationFormat>מסך רחב</PresentationFormat>
  <Paragraphs>14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שובל אדים</vt:lpstr>
      <vt:lpstr>מצגת של PowerPoint‏</vt:lpstr>
      <vt:lpstr>זוכרים?</vt:lpstr>
      <vt:lpstr>Nevertrust</vt:lpstr>
      <vt:lpstr>מה ניסינו לעשות...</vt:lpstr>
      <vt:lpstr>אז מה כן עשינו?</vt:lpstr>
      <vt:lpstr>נעבור להדגמה!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זוכרים?</dc:title>
  <dc:creator>עמיעד קורמן</dc:creator>
  <cp:lastModifiedBy>עמיעד קורמן</cp:lastModifiedBy>
  <cp:revision>1</cp:revision>
  <dcterms:created xsi:type="dcterms:W3CDTF">2023-01-24T07:33:09Z</dcterms:created>
  <dcterms:modified xsi:type="dcterms:W3CDTF">2023-01-24T11:53:06Z</dcterms:modified>
</cp:coreProperties>
</file>